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3" autoAdjust="0"/>
    <p:restoredTop sz="94660"/>
  </p:normalViewPr>
  <p:slideViewPr>
    <p:cSldViewPr snapToGrid="0">
      <p:cViewPr varScale="1">
        <p:scale>
          <a:sx n="53" d="100"/>
          <a:sy n="53" d="100"/>
        </p:scale>
        <p:origin x="32" y="9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son Scharfman" userId="081bf1bf09fd0efb" providerId="LiveId" clId="{CBE79C45-DAF4-4778-A720-7AA17FF8F4B1}"/>
    <pc:docChg chg="modSld">
      <pc:chgData name="Jason Scharfman" userId="081bf1bf09fd0efb" providerId="LiveId" clId="{CBE79C45-DAF4-4778-A720-7AA17FF8F4B1}" dt="2025-08-08T03:53:51.113" v="0" actId="1076"/>
      <pc:docMkLst>
        <pc:docMk/>
      </pc:docMkLst>
      <pc:sldChg chg="modSp mod">
        <pc:chgData name="Jason Scharfman" userId="081bf1bf09fd0efb" providerId="LiveId" clId="{CBE79C45-DAF4-4778-A720-7AA17FF8F4B1}" dt="2025-08-08T03:53:51.113" v="0" actId="1076"/>
        <pc:sldMkLst>
          <pc:docMk/>
          <pc:sldMk cId="33807826" sldId="259"/>
        </pc:sldMkLst>
        <pc:picChg chg="mod">
          <ac:chgData name="Jason Scharfman" userId="081bf1bf09fd0efb" providerId="LiveId" clId="{CBE79C45-DAF4-4778-A720-7AA17FF8F4B1}" dt="2025-08-08T03:53:51.113" v="0" actId="1076"/>
          <ac:picMkLst>
            <pc:docMk/>
            <pc:sldMk cId="33807826" sldId="259"/>
            <ac:picMk id="3" creationId="{7DCBD770-1D45-B2F6-EDAB-7A739A96D35C}"/>
          </ac:picMkLst>
        </pc:picChg>
      </pc:sldChg>
    </pc:docChg>
  </pc:docChgLst>
  <pc:docChgLst>
    <pc:chgData name="Jason Scharfman" userId="081bf1bf09fd0efb" providerId="LiveId" clId="{35F9D89C-4EF2-4B8D-80AD-60687248B960}"/>
    <pc:docChg chg="addSld modSld">
      <pc:chgData name="Jason Scharfman" userId="081bf1bf09fd0efb" providerId="LiveId" clId="{35F9D89C-4EF2-4B8D-80AD-60687248B960}" dt="2025-07-15T00:22:39.654" v="32" actId="962"/>
      <pc:docMkLst>
        <pc:docMk/>
      </pc:docMkLst>
      <pc:sldChg chg="addSp mod">
        <pc:chgData name="Jason Scharfman" userId="081bf1bf09fd0efb" providerId="LiveId" clId="{35F9D89C-4EF2-4B8D-80AD-60687248B960}" dt="2025-07-14T20:46:58.131" v="0" actId="22"/>
        <pc:sldMkLst>
          <pc:docMk/>
          <pc:sldMk cId="3569219749" sldId="258"/>
        </pc:sldMkLst>
        <pc:picChg chg="add">
          <ac:chgData name="Jason Scharfman" userId="081bf1bf09fd0efb" providerId="LiveId" clId="{35F9D89C-4EF2-4B8D-80AD-60687248B960}" dt="2025-07-14T20:46:58.131" v="0" actId="22"/>
          <ac:picMkLst>
            <pc:docMk/>
            <pc:sldMk cId="3569219749" sldId="258"/>
            <ac:picMk id="3" creationId="{0E7ACCBA-C1E2-77F0-37FE-9C826E525383}"/>
          </ac:picMkLst>
        </pc:picChg>
      </pc:sldChg>
      <pc:sldChg chg="addSp new mod">
        <pc:chgData name="Jason Scharfman" userId="081bf1bf09fd0efb" providerId="LiveId" clId="{35F9D89C-4EF2-4B8D-80AD-60687248B960}" dt="2025-07-14T20:48:49.112" v="2" actId="22"/>
        <pc:sldMkLst>
          <pc:docMk/>
          <pc:sldMk cId="33807826" sldId="259"/>
        </pc:sldMkLst>
        <pc:picChg chg="add">
          <ac:chgData name="Jason Scharfman" userId="081bf1bf09fd0efb" providerId="LiveId" clId="{35F9D89C-4EF2-4B8D-80AD-60687248B960}" dt="2025-07-14T20:48:49.112" v="2" actId="22"/>
          <ac:picMkLst>
            <pc:docMk/>
            <pc:sldMk cId="33807826" sldId="259"/>
            <ac:picMk id="3" creationId="{7DCBD770-1D45-B2F6-EDAB-7A739A96D35C}"/>
          </ac:picMkLst>
        </pc:picChg>
      </pc:sldChg>
      <pc:sldChg chg="addSp new mod">
        <pc:chgData name="Jason Scharfman" userId="081bf1bf09fd0efb" providerId="LiveId" clId="{35F9D89C-4EF2-4B8D-80AD-60687248B960}" dt="2025-07-14T20:49:12.457" v="4" actId="22"/>
        <pc:sldMkLst>
          <pc:docMk/>
          <pc:sldMk cId="1143484997" sldId="260"/>
        </pc:sldMkLst>
        <pc:picChg chg="add">
          <ac:chgData name="Jason Scharfman" userId="081bf1bf09fd0efb" providerId="LiveId" clId="{35F9D89C-4EF2-4B8D-80AD-60687248B960}" dt="2025-07-14T20:49:12.457" v="4" actId="22"/>
          <ac:picMkLst>
            <pc:docMk/>
            <pc:sldMk cId="1143484997" sldId="260"/>
            <ac:picMk id="3" creationId="{709C417A-2304-4708-05A3-2A7B20266D39}"/>
          </ac:picMkLst>
        </pc:picChg>
      </pc:sldChg>
      <pc:sldChg chg="addSp new mod">
        <pc:chgData name="Jason Scharfman" userId="081bf1bf09fd0efb" providerId="LiveId" clId="{35F9D89C-4EF2-4B8D-80AD-60687248B960}" dt="2025-07-14T20:49:44.793" v="6" actId="22"/>
        <pc:sldMkLst>
          <pc:docMk/>
          <pc:sldMk cId="1798406330" sldId="261"/>
        </pc:sldMkLst>
        <pc:picChg chg="add">
          <ac:chgData name="Jason Scharfman" userId="081bf1bf09fd0efb" providerId="LiveId" clId="{35F9D89C-4EF2-4B8D-80AD-60687248B960}" dt="2025-07-14T20:49:44.793" v="6" actId="22"/>
          <ac:picMkLst>
            <pc:docMk/>
            <pc:sldMk cId="1798406330" sldId="261"/>
            <ac:picMk id="3" creationId="{FFDC3433-5F16-3C9A-33D5-76002D01035E}"/>
          </ac:picMkLst>
        </pc:picChg>
      </pc:sldChg>
      <pc:sldChg chg="addSp new mod">
        <pc:chgData name="Jason Scharfman" userId="081bf1bf09fd0efb" providerId="LiveId" clId="{35F9D89C-4EF2-4B8D-80AD-60687248B960}" dt="2025-07-14T20:50:16.478" v="8" actId="22"/>
        <pc:sldMkLst>
          <pc:docMk/>
          <pc:sldMk cId="3690780040" sldId="262"/>
        </pc:sldMkLst>
        <pc:picChg chg="add">
          <ac:chgData name="Jason Scharfman" userId="081bf1bf09fd0efb" providerId="LiveId" clId="{35F9D89C-4EF2-4B8D-80AD-60687248B960}" dt="2025-07-14T20:50:16.478" v="8" actId="22"/>
          <ac:picMkLst>
            <pc:docMk/>
            <pc:sldMk cId="3690780040" sldId="262"/>
            <ac:picMk id="3" creationId="{AF1F58F9-F54C-125D-ADBA-A8C825B01DBC}"/>
          </ac:picMkLst>
        </pc:picChg>
      </pc:sldChg>
      <pc:sldChg chg="addSp new mod">
        <pc:chgData name="Jason Scharfman" userId="081bf1bf09fd0efb" providerId="LiveId" clId="{35F9D89C-4EF2-4B8D-80AD-60687248B960}" dt="2025-07-14T20:50:45.186" v="10" actId="22"/>
        <pc:sldMkLst>
          <pc:docMk/>
          <pc:sldMk cId="609870462" sldId="263"/>
        </pc:sldMkLst>
        <pc:picChg chg="add">
          <ac:chgData name="Jason Scharfman" userId="081bf1bf09fd0efb" providerId="LiveId" clId="{35F9D89C-4EF2-4B8D-80AD-60687248B960}" dt="2025-07-14T20:50:45.186" v="10" actId="22"/>
          <ac:picMkLst>
            <pc:docMk/>
            <pc:sldMk cId="609870462" sldId="263"/>
            <ac:picMk id="3" creationId="{3D81F8F7-4734-46BE-D350-604E54F92EBC}"/>
          </ac:picMkLst>
        </pc:picChg>
      </pc:sldChg>
      <pc:sldChg chg="addSp new mod">
        <pc:chgData name="Jason Scharfman" userId="081bf1bf09fd0efb" providerId="LiveId" clId="{35F9D89C-4EF2-4B8D-80AD-60687248B960}" dt="2025-07-14T20:51:11.002" v="12" actId="22"/>
        <pc:sldMkLst>
          <pc:docMk/>
          <pc:sldMk cId="2200282316" sldId="264"/>
        </pc:sldMkLst>
        <pc:picChg chg="add">
          <ac:chgData name="Jason Scharfman" userId="081bf1bf09fd0efb" providerId="LiveId" clId="{35F9D89C-4EF2-4B8D-80AD-60687248B960}" dt="2025-07-14T20:51:11.002" v="12" actId="22"/>
          <ac:picMkLst>
            <pc:docMk/>
            <pc:sldMk cId="2200282316" sldId="264"/>
            <ac:picMk id="3" creationId="{E1200D6E-0037-A2AB-E042-59C6B1FE67D6}"/>
          </ac:picMkLst>
        </pc:picChg>
      </pc:sldChg>
      <pc:sldChg chg="addSp new mod">
        <pc:chgData name="Jason Scharfman" userId="081bf1bf09fd0efb" providerId="LiveId" clId="{35F9D89C-4EF2-4B8D-80AD-60687248B960}" dt="2025-07-14T20:52:05.881" v="14" actId="22"/>
        <pc:sldMkLst>
          <pc:docMk/>
          <pc:sldMk cId="2840446564" sldId="265"/>
        </pc:sldMkLst>
        <pc:picChg chg="add">
          <ac:chgData name="Jason Scharfman" userId="081bf1bf09fd0efb" providerId="LiveId" clId="{35F9D89C-4EF2-4B8D-80AD-60687248B960}" dt="2025-07-14T20:52:05.881" v="14" actId="22"/>
          <ac:picMkLst>
            <pc:docMk/>
            <pc:sldMk cId="2840446564" sldId="265"/>
            <ac:picMk id="3" creationId="{B480AAF7-3CAB-33BC-163F-647D9F95E36A}"/>
          </ac:picMkLst>
        </pc:picChg>
      </pc:sldChg>
      <pc:sldChg chg="addSp new mod">
        <pc:chgData name="Jason Scharfman" userId="081bf1bf09fd0efb" providerId="LiveId" clId="{35F9D89C-4EF2-4B8D-80AD-60687248B960}" dt="2025-07-14T20:52:43.465" v="16" actId="22"/>
        <pc:sldMkLst>
          <pc:docMk/>
          <pc:sldMk cId="3245864790" sldId="266"/>
        </pc:sldMkLst>
        <pc:picChg chg="add">
          <ac:chgData name="Jason Scharfman" userId="081bf1bf09fd0efb" providerId="LiveId" clId="{35F9D89C-4EF2-4B8D-80AD-60687248B960}" dt="2025-07-14T20:52:43.465" v="16" actId="22"/>
          <ac:picMkLst>
            <pc:docMk/>
            <pc:sldMk cId="3245864790" sldId="266"/>
            <ac:picMk id="3" creationId="{4C66E029-A93B-2A81-0FE4-F9FFC1D58E2F}"/>
          </ac:picMkLst>
        </pc:picChg>
      </pc:sldChg>
      <pc:sldChg chg="addSp new mod">
        <pc:chgData name="Jason Scharfman" userId="081bf1bf09fd0efb" providerId="LiveId" clId="{35F9D89C-4EF2-4B8D-80AD-60687248B960}" dt="2025-07-14T20:53:14.949" v="18" actId="22"/>
        <pc:sldMkLst>
          <pc:docMk/>
          <pc:sldMk cId="2476211883" sldId="267"/>
        </pc:sldMkLst>
        <pc:picChg chg="add">
          <ac:chgData name="Jason Scharfman" userId="081bf1bf09fd0efb" providerId="LiveId" clId="{35F9D89C-4EF2-4B8D-80AD-60687248B960}" dt="2025-07-14T20:53:14.949" v="18" actId="22"/>
          <ac:picMkLst>
            <pc:docMk/>
            <pc:sldMk cId="2476211883" sldId="267"/>
            <ac:picMk id="3" creationId="{5732C6F7-36E8-BA7A-E2F9-64982DD640FF}"/>
          </ac:picMkLst>
        </pc:picChg>
      </pc:sldChg>
      <pc:sldChg chg="addSp new mod">
        <pc:chgData name="Jason Scharfman" userId="081bf1bf09fd0efb" providerId="LiveId" clId="{35F9D89C-4EF2-4B8D-80AD-60687248B960}" dt="2025-07-14T20:54:06.185" v="20" actId="22"/>
        <pc:sldMkLst>
          <pc:docMk/>
          <pc:sldMk cId="1297846903" sldId="268"/>
        </pc:sldMkLst>
        <pc:picChg chg="add">
          <ac:chgData name="Jason Scharfman" userId="081bf1bf09fd0efb" providerId="LiveId" clId="{35F9D89C-4EF2-4B8D-80AD-60687248B960}" dt="2025-07-14T20:54:06.185" v="20" actId="22"/>
          <ac:picMkLst>
            <pc:docMk/>
            <pc:sldMk cId="1297846903" sldId="268"/>
            <ac:picMk id="3" creationId="{5D31D583-A194-B717-23B5-C29653CD67CE}"/>
          </ac:picMkLst>
        </pc:picChg>
      </pc:sldChg>
      <pc:sldChg chg="addSp new mod">
        <pc:chgData name="Jason Scharfman" userId="081bf1bf09fd0efb" providerId="LiveId" clId="{35F9D89C-4EF2-4B8D-80AD-60687248B960}" dt="2025-07-14T20:55:15.980" v="22" actId="22"/>
        <pc:sldMkLst>
          <pc:docMk/>
          <pc:sldMk cId="1262913774" sldId="269"/>
        </pc:sldMkLst>
        <pc:picChg chg="add">
          <ac:chgData name="Jason Scharfman" userId="081bf1bf09fd0efb" providerId="LiveId" clId="{35F9D89C-4EF2-4B8D-80AD-60687248B960}" dt="2025-07-14T20:55:15.980" v="22" actId="22"/>
          <ac:picMkLst>
            <pc:docMk/>
            <pc:sldMk cId="1262913774" sldId="269"/>
            <ac:picMk id="3" creationId="{1DD10D27-38A9-BD69-C8D2-F78F05C3D518}"/>
          </ac:picMkLst>
        </pc:picChg>
      </pc:sldChg>
      <pc:sldChg chg="addSp new mod">
        <pc:chgData name="Jason Scharfman" userId="081bf1bf09fd0efb" providerId="LiveId" clId="{35F9D89C-4EF2-4B8D-80AD-60687248B960}" dt="2025-07-14T20:56:00.248" v="24" actId="22"/>
        <pc:sldMkLst>
          <pc:docMk/>
          <pc:sldMk cId="2956326664" sldId="270"/>
        </pc:sldMkLst>
        <pc:picChg chg="add">
          <ac:chgData name="Jason Scharfman" userId="081bf1bf09fd0efb" providerId="LiveId" clId="{35F9D89C-4EF2-4B8D-80AD-60687248B960}" dt="2025-07-14T20:56:00.248" v="24" actId="22"/>
          <ac:picMkLst>
            <pc:docMk/>
            <pc:sldMk cId="2956326664" sldId="270"/>
            <ac:picMk id="3" creationId="{55868937-A75E-01D0-D271-81BC72FCA030}"/>
          </ac:picMkLst>
        </pc:picChg>
      </pc:sldChg>
      <pc:sldChg chg="addSp new mod">
        <pc:chgData name="Jason Scharfman" userId="081bf1bf09fd0efb" providerId="LiveId" clId="{35F9D89C-4EF2-4B8D-80AD-60687248B960}" dt="2025-07-15T00:20:18.701" v="26" actId="22"/>
        <pc:sldMkLst>
          <pc:docMk/>
          <pc:sldMk cId="106505478" sldId="271"/>
        </pc:sldMkLst>
        <pc:picChg chg="add">
          <ac:chgData name="Jason Scharfman" userId="081bf1bf09fd0efb" providerId="LiveId" clId="{35F9D89C-4EF2-4B8D-80AD-60687248B960}" dt="2025-07-15T00:20:18.701" v="26" actId="22"/>
          <ac:picMkLst>
            <pc:docMk/>
            <pc:sldMk cId="106505478" sldId="271"/>
            <ac:picMk id="3" creationId="{3E4D92E2-FAFE-56BA-C745-AC4F3C7B960D}"/>
          </ac:picMkLst>
        </pc:picChg>
      </pc:sldChg>
      <pc:sldChg chg="addSp new mod">
        <pc:chgData name="Jason Scharfman" userId="081bf1bf09fd0efb" providerId="LiveId" clId="{35F9D89C-4EF2-4B8D-80AD-60687248B960}" dt="2025-07-15T00:21:05.456" v="28" actId="22"/>
        <pc:sldMkLst>
          <pc:docMk/>
          <pc:sldMk cId="526694166" sldId="272"/>
        </pc:sldMkLst>
        <pc:picChg chg="add">
          <ac:chgData name="Jason Scharfman" userId="081bf1bf09fd0efb" providerId="LiveId" clId="{35F9D89C-4EF2-4B8D-80AD-60687248B960}" dt="2025-07-15T00:21:05.456" v="28" actId="22"/>
          <ac:picMkLst>
            <pc:docMk/>
            <pc:sldMk cId="526694166" sldId="272"/>
            <ac:picMk id="3" creationId="{ABDB533C-DF48-B051-003E-800DEFB7D723}"/>
          </ac:picMkLst>
        </pc:picChg>
      </pc:sldChg>
      <pc:sldChg chg="addSp modSp new mod">
        <pc:chgData name="Jason Scharfman" userId="081bf1bf09fd0efb" providerId="LiveId" clId="{35F9D89C-4EF2-4B8D-80AD-60687248B960}" dt="2025-07-15T00:22:39.654" v="32" actId="962"/>
        <pc:sldMkLst>
          <pc:docMk/>
          <pc:sldMk cId="2566879232" sldId="273"/>
        </pc:sldMkLst>
        <pc:picChg chg="add mod">
          <ac:chgData name="Jason Scharfman" userId="081bf1bf09fd0efb" providerId="LiveId" clId="{35F9D89C-4EF2-4B8D-80AD-60687248B960}" dt="2025-07-15T00:22:39.654" v="32" actId="962"/>
          <ac:picMkLst>
            <pc:docMk/>
            <pc:sldMk cId="2566879232" sldId="273"/>
            <ac:picMk id="3" creationId="{310630C8-7D30-9305-976A-F2D539E2201B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1A7D0-0C3F-97AB-B356-E619EF1AB3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022A2E1-23F8-3B05-9DCD-191F3FEDF8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2BB032-9B09-5FEA-37B1-F1552CF2C7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9AE8C-2A8F-4C51-A7B5-E975C77BDC5B}" type="datetimeFigureOut">
              <a:rPr lang="en-US" smtClean="0"/>
              <a:t>8/7/2025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150001-371B-6688-078E-DC58965DF9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BCAA9C-559F-730B-989C-9C00B81FC5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0798F-EC7B-40C4-96F9-B1F20B6682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2641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B2DA4-BF61-C7C3-447C-13EA7C957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DB6E44B-3CFD-A949-71EC-3505D9D471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8DCA5E-EDF0-E836-3DD9-43DFE789B5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9AE8C-2A8F-4C51-A7B5-E975C77BDC5B}" type="datetimeFigureOut">
              <a:rPr lang="en-US" smtClean="0"/>
              <a:t>8/7/2025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7C1F2D-3D6A-F58D-CA0D-D34A1D01D8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F8764D-8657-2678-4550-3E20628A31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0798F-EC7B-40C4-96F9-B1F20B6682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1874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27BB0B0-B9D3-02CB-9D3A-B3651F36EF3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81BD96D-0AA6-08B1-565A-FD3BE10006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358EE3-E342-F119-4906-E36AACBF12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9AE8C-2A8F-4C51-A7B5-E975C77BDC5B}" type="datetimeFigureOut">
              <a:rPr lang="en-US" smtClean="0"/>
              <a:t>8/7/2025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A30997-4474-B15E-F523-DFEC24E449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3A9DC6-A944-5E30-6BFB-10DEB5E60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0798F-EC7B-40C4-96F9-B1F20B6682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2845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4A1DE-31A4-443C-30C0-006E345C8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984169-ED79-1D4D-B4B5-2A03B6BA56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9D4A5A-C9EA-872B-2828-28F8FFB0F4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9AE8C-2A8F-4C51-A7B5-E975C77BDC5B}" type="datetimeFigureOut">
              <a:rPr lang="en-US" smtClean="0"/>
              <a:t>8/7/2025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37440D-F5BD-8963-5D23-93CE5B9E47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DACBE0-6412-D758-39C9-876AEAFE9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0798F-EC7B-40C4-96F9-B1F20B6682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2227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73E832-3310-884D-AFF5-59146A44D2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8866C0-0DC6-241C-D85F-C357A48ED9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D5D9FB-790C-DDE1-E20A-9AB97CF160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9AE8C-2A8F-4C51-A7B5-E975C77BDC5B}" type="datetimeFigureOut">
              <a:rPr lang="en-US" smtClean="0"/>
              <a:t>8/7/2025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9A37CB-100D-0B74-F6B3-0CD6B9176C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30AF09-2F82-AE5B-E11E-D3B27E369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0798F-EC7B-40C4-96F9-B1F20B6682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2728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16498-85A7-DDDB-8732-58A4FF1FF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1A9862-B827-285D-E0B6-D98010A5DA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9DBDB4-6043-D9CE-5795-AD1B6CA3D5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CF75E5-DB81-FE1E-1806-B82166E6F5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9AE8C-2A8F-4C51-A7B5-E975C77BDC5B}" type="datetimeFigureOut">
              <a:rPr lang="en-US" smtClean="0"/>
              <a:t>8/7/2025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E4EEB1-0081-D25E-F90A-D3C7EA3EF8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41F85E-29AB-434A-AF4C-D5CCACE53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0798F-EC7B-40C4-96F9-B1F20B6682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0629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D28EE-D1BC-77E2-D1E0-3641C5D8B0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4B4FC8-26DD-BF8D-EB28-D9E8F01E81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E76BFA-B1B0-F414-82CD-CF91AAE081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ECD84B5-B16C-40CC-9AB9-EFB13FD5A4D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496FCC3-E701-5CC5-5E2C-A15C655F3BE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076CF3D-68A4-723F-5232-71AD98AA7A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9AE8C-2A8F-4C51-A7B5-E975C77BDC5B}" type="datetimeFigureOut">
              <a:rPr lang="en-US" smtClean="0"/>
              <a:t>8/7/2025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119650F-7B27-6255-8A22-77BA557FBA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23078D5-52B7-6CC1-F154-1885F5627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0798F-EC7B-40C4-96F9-B1F20B6682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3722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E1740D-F764-8F2D-F0ED-A96A27AC14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4C9FF8A-76E2-CD5C-7500-DEFC080314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9AE8C-2A8F-4C51-A7B5-E975C77BDC5B}" type="datetimeFigureOut">
              <a:rPr lang="en-US" smtClean="0"/>
              <a:t>8/7/2025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7A3C08-AECB-D297-9B91-CE0230DD14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6037CB-8771-7439-57FF-332A0A99A4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0798F-EC7B-40C4-96F9-B1F20B6682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497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529898E-CD3F-EF48-9492-040D19B502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9AE8C-2A8F-4C51-A7B5-E975C77BDC5B}" type="datetimeFigureOut">
              <a:rPr lang="en-US" smtClean="0"/>
              <a:t>8/7/2025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A28AFCC-7DBE-86B4-F32A-1C3980EF66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BE31A3-6D2F-5058-D50D-DDB8364031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0798F-EC7B-40C4-96F9-B1F20B6682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0916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D16CA-FA0E-A5D5-2619-5585831B8B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388805-7DE4-B744-BBDB-3CE0F87A80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54C325-4CF0-4048-BF50-670D145A98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95C381-AC6A-E903-F6C4-54FD1D929C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9AE8C-2A8F-4C51-A7B5-E975C77BDC5B}" type="datetimeFigureOut">
              <a:rPr lang="en-US" smtClean="0"/>
              <a:t>8/7/2025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420647-4190-A245-C884-78314292E9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5A55A1-6A16-5300-D590-8DCED87656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0798F-EC7B-40C4-96F9-B1F20B6682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3014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375271-95E2-107B-FD62-1FA64C52F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ED56C58-832F-637F-D252-05BEC64D8CB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4605F2-C88A-6A22-F275-57AA6AEC42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CC64E9-D673-5045-3BD7-2836E9BCB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9AE8C-2A8F-4C51-A7B5-E975C77BDC5B}" type="datetimeFigureOut">
              <a:rPr lang="en-US" smtClean="0"/>
              <a:t>8/7/2025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72F576-EFA6-EF98-F852-B62F1D8353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EEE5BC-3979-16B7-547E-2907E6187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0798F-EC7B-40C4-96F9-B1F20B6682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810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1B7AC5B-5A7A-11A7-1CFA-E59F120439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5E062D-EAF9-19AD-C8CA-4BC0B062AD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F7E6F6-268E-0F99-A31B-415327F166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F49AE8C-2A8F-4C51-A7B5-E975C77BDC5B}" type="datetimeFigureOut">
              <a:rPr lang="en-US" smtClean="0"/>
              <a:t>8/7/2025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34A584-F5D7-BFB1-83B2-F8A013D16B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B9C974-B242-2A6D-B68D-9C8065EAC8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740798F-EC7B-40C4-96F9-B1F20B6682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995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0AA8B0F-9180-DA34-0443-F7AC9A1243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2113"/>
            <a:ext cx="12192000" cy="6393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8998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480AAF7-3CAB-33BC-163F-647D9F95E3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9260"/>
            <a:ext cx="12192000" cy="6379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4465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C66E029-A93B-2A81-0FE4-F9FFC1D58E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6323" y="0"/>
            <a:ext cx="44193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8647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732C6F7-36E8-BA7A-E2F9-64982DD640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9153" y="0"/>
            <a:ext cx="871369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2118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D31D583-A194-B717-23B5-C29653CD67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7846"/>
            <a:ext cx="12192000" cy="6322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8469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DD10D27-38A9-BD69-C8D2-F78F05C3D5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3082"/>
            <a:ext cx="12192000" cy="6331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9137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5868937-A75E-01D0-D271-81BC72FCA0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4703" y="714235"/>
            <a:ext cx="5702593" cy="5429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3266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E4D92E2-FAFE-56BA-C745-AC4F3C7B96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588" y="0"/>
            <a:ext cx="108888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054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BDB533C-DF48-B051-003E-800DEFB7D7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5309"/>
            <a:ext cx="12192000" cy="6427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6941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video game&#10;&#10;AI-generated content may be incorrect.">
            <a:extLst>
              <a:ext uri="{FF2B5EF4-FFF2-40B4-BE49-F238E27FC236}">
                <a16:creationId xmlns:a16="http://schemas.microsoft.com/office/drawing/2014/main" id="{310630C8-7D30-9305-976A-F2D539E220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1145"/>
            <a:ext cx="12192000" cy="6455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8792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910588-1554-B6F3-7E54-AA6C71BD2A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6765"/>
            <a:ext cx="12192000" cy="6384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5422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E7ACCBA-C1E2-77F0-37FE-9C826E5253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0700"/>
            <a:ext cx="12192000" cy="633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2197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DCBD770-1D45-B2F6-EDAB-7A739A96D3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53" y="1851492"/>
            <a:ext cx="12192000" cy="6379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78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09C417A-2304-4708-05A3-2A7B20266D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2427" y="0"/>
            <a:ext cx="60471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4849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FDC3433-5F16-3C9A-33D5-76002D0103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8059" y="0"/>
            <a:ext cx="58758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4063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F1F58F9-F54C-125D-ADBA-A8C825B01D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4047" y="511025"/>
            <a:ext cx="5943905" cy="583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7800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D81F8F7-4734-46BE-D350-604E54F92E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1099" y="47451"/>
            <a:ext cx="8769801" cy="6763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8704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1200D6E-0037-A2AB-E042-59C6B1FE67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7417" y="0"/>
            <a:ext cx="79971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2823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218</TotalTime>
  <Words>0</Words>
  <Application>Microsoft Office PowerPoint</Application>
  <PresentationFormat>Widescreen</PresentationFormat>
  <Paragraphs>0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Jason Scharfman</dc:creator>
  <cp:lastModifiedBy>Jason Scharfman</cp:lastModifiedBy>
  <cp:revision>1</cp:revision>
  <dcterms:created xsi:type="dcterms:W3CDTF">2025-07-14T20:44:11Z</dcterms:created>
  <dcterms:modified xsi:type="dcterms:W3CDTF">2025-08-08T03:53:51Z</dcterms:modified>
</cp:coreProperties>
</file>